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2462" r:id="rId6"/>
    <p:sldId id="259" r:id="rId7"/>
    <p:sldId id="2451" r:id="rId8"/>
    <p:sldId id="2432" r:id="rId9"/>
    <p:sldId id="2463" r:id="rId10"/>
    <p:sldId id="2433" r:id="rId11"/>
    <p:sldId id="260" r:id="rId12"/>
    <p:sldId id="243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6" autoAdjust="0"/>
    <p:restoredTop sz="95033" autoAdjust="0"/>
  </p:normalViewPr>
  <p:slideViewPr>
    <p:cSldViewPr snapToGrid="0">
      <p:cViewPr>
        <p:scale>
          <a:sx n="80" d="100"/>
          <a:sy n="80" d="100"/>
        </p:scale>
        <p:origin x="557" y="19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9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  <p:sldLayoutId id="2147483681" r:id="rId12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285" name="Text Placeholder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 TITLE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6F8B2E-A7F5-4413-BEED-BFF7C3D9FF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Subtitle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D229D-0B0F-4823-B94C-3D296AE75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609600"/>
            <a:ext cx="781050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642927"/>
            <a:ext cx="5087620" cy="1435947"/>
          </a:xfrm>
        </p:spPr>
        <p:txBody>
          <a:bodyPr/>
          <a:lstStyle/>
          <a:p>
            <a:pPr algn="ctr"/>
            <a:r>
              <a:rPr lang="en-US" dirty="0" err="1"/>
              <a:t>Introducere</a:t>
            </a:r>
            <a:endParaRPr lang="en-US" dirty="0"/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078875"/>
            <a:ext cx="5087620" cy="3798888"/>
          </a:xfrm>
        </p:spPr>
        <p:txBody>
          <a:bodyPr/>
          <a:lstStyle/>
          <a:p>
            <a:pPr algn="ctr"/>
            <a:r>
              <a:rPr lang="en-US" sz="2000" dirty="0" err="1"/>
              <a:t>Afacerea</a:t>
            </a:r>
            <a:r>
              <a:rPr lang="en-US" sz="2000" dirty="0"/>
              <a:t> </a:t>
            </a:r>
            <a:r>
              <a:rPr lang="en-US" sz="2000" dirty="0" err="1"/>
              <a:t>noastr</a:t>
            </a:r>
            <a:r>
              <a:rPr lang="ro-RO" sz="2000" dirty="0"/>
              <a:t>ă</a:t>
            </a:r>
            <a:r>
              <a:rPr lang="en-US" sz="2000" dirty="0"/>
              <a:t> duce </a:t>
            </a:r>
            <a:r>
              <a:rPr lang="en-US" sz="2000" dirty="0" err="1"/>
              <a:t>procesul</a:t>
            </a:r>
            <a:r>
              <a:rPr lang="en-US" sz="2000" dirty="0"/>
              <a:t> de </a:t>
            </a:r>
            <a:r>
              <a:rPr lang="en-US" sz="2000" dirty="0" err="1"/>
              <a:t>printare</a:t>
            </a:r>
            <a:r>
              <a:rPr lang="en-US" sz="2000" dirty="0"/>
              <a:t> 3D la un alt </a:t>
            </a:r>
            <a:r>
              <a:rPr lang="en-US" sz="2000" dirty="0" err="1"/>
              <a:t>nivel</a:t>
            </a:r>
            <a:r>
              <a:rPr lang="en-US" sz="2000" dirty="0"/>
              <a:t>.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robotul</a:t>
            </a:r>
            <a:r>
              <a:rPr lang="en-US" sz="2000" dirty="0"/>
              <a:t> </a:t>
            </a:r>
            <a:r>
              <a:rPr lang="en-US" sz="2000" dirty="0" err="1"/>
              <a:t>umanoid</a:t>
            </a:r>
            <a:r>
              <a:rPr lang="en-US" sz="2000" dirty="0"/>
              <a:t> pe care l-am </a:t>
            </a:r>
            <a:r>
              <a:rPr lang="en-US" sz="2000" dirty="0" err="1"/>
              <a:t>construit</a:t>
            </a:r>
            <a:r>
              <a:rPr lang="en-US" sz="2000" dirty="0"/>
              <a:t> </a:t>
            </a:r>
            <a:r>
              <a:rPr lang="en-US" sz="2000" dirty="0" err="1"/>
              <a:t>dorim</a:t>
            </a:r>
            <a:r>
              <a:rPr lang="en-US" sz="2000" dirty="0"/>
              <a:t> s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oferim</a:t>
            </a:r>
            <a:r>
              <a:rPr lang="en-US" sz="2000" dirty="0"/>
              <a:t> </a:t>
            </a:r>
            <a:r>
              <a:rPr lang="en-US" sz="2000" dirty="0" err="1"/>
              <a:t>sprijin</a:t>
            </a:r>
            <a:r>
              <a:rPr lang="en-US" sz="2000" dirty="0"/>
              <a:t> </a:t>
            </a:r>
            <a:r>
              <a:rPr lang="en-US" sz="2000" dirty="0" err="1"/>
              <a:t>personalului</a:t>
            </a:r>
            <a:r>
              <a:rPr lang="en-US" sz="2000" dirty="0"/>
              <a:t> medical </a:t>
            </a:r>
            <a:r>
              <a:rPr lang="ro-RO" sz="2000" dirty="0"/>
              <a:t>ș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persoanelor</a:t>
            </a:r>
            <a:r>
              <a:rPr lang="en-US" sz="2000" dirty="0"/>
              <a:t> cu un </a:t>
            </a:r>
            <a:r>
              <a:rPr lang="en-US" sz="2000" dirty="0" err="1"/>
              <a:t>membru</a:t>
            </a:r>
            <a:r>
              <a:rPr lang="en-US" sz="2000" dirty="0"/>
              <a:t> superior lips</a:t>
            </a:r>
            <a:r>
              <a:rPr lang="ro-RO" sz="2000" dirty="0"/>
              <a:t>ă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C62C9-0285-457D-98DD-B3811E00B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6144" y="5642144"/>
            <a:ext cx="1215856" cy="12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608" y="612037"/>
            <a:ext cx="3061992" cy="884238"/>
          </a:xfrm>
        </p:spPr>
        <p:txBody>
          <a:bodyPr/>
          <a:lstStyle/>
          <a:p>
            <a:r>
              <a:rPr lang="en-US" dirty="0" err="1"/>
              <a:t>Oportunitatea</a:t>
            </a:r>
            <a:endParaRPr lang="en-US" dirty="0"/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4844" y="1496275"/>
            <a:ext cx="3017520" cy="464871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?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acum</a:t>
            </a:r>
            <a:r>
              <a:rPr lang="en-US" dirty="0"/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535" y="2244437"/>
            <a:ext cx="5140609" cy="362434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o-RO" sz="1800" dirty="0"/>
              <a:t>Î</a:t>
            </a:r>
            <a:r>
              <a:rPr lang="en-US" sz="1800" dirty="0"/>
              <a:t>n </a:t>
            </a:r>
            <a:r>
              <a:rPr lang="en-US" sz="1800" dirty="0" err="1"/>
              <a:t>momentul</a:t>
            </a:r>
            <a:r>
              <a:rPr lang="en-US" sz="1800" dirty="0"/>
              <a:t> de fa</a:t>
            </a:r>
            <a:r>
              <a:rPr lang="ro-RO" sz="1800" dirty="0"/>
              <a:t>ță</a:t>
            </a:r>
            <a:r>
              <a:rPr lang="en-US" sz="1800" dirty="0"/>
              <a:t>, pe pia</a:t>
            </a:r>
            <a:r>
              <a:rPr lang="ro-RO" sz="1800" dirty="0"/>
              <a:t>ț</a:t>
            </a:r>
            <a:r>
              <a:rPr lang="en-US" sz="1800" dirty="0"/>
              <a:t>a roman</a:t>
            </a:r>
            <a:r>
              <a:rPr lang="ro-RO" sz="1800" dirty="0"/>
              <a:t>ă</a:t>
            </a:r>
            <a:r>
              <a:rPr lang="en-US" sz="1800" dirty="0"/>
              <a:t> exist</a:t>
            </a:r>
            <a:r>
              <a:rPr lang="ro-RO" sz="1800" dirty="0"/>
              <a:t>ă</a:t>
            </a:r>
            <a:r>
              <a:rPr lang="en-US" sz="1800" dirty="0"/>
              <a:t> </a:t>
            </a:r>
            <a:r>
              <a:rPr lang="en-US" sz="1800" dirty="0" err="1"/>
              <a:t>doar</a:t>
            </a:r>
            <a:r>
              <a:rPr lang="en-US" sz="1800" dirty="0"/>
              <a:t> un </a:t>
            </a:r>
            <a:r>
              <a:rPr lang="en-US" sz="1800" dirty="0" err="1"/>
              <a:t>singur</a:t>
            </a:r>
            <a:r>
              <a:rPr lang="en-US" sz="1800" dirty="0"/>
              <a:t> robot </a:t>
            </a:r>
            <a:r>
              <a:rPr lang="en-US" sz="1800" dirty="0" err="1"/>
              <a:t>asistent</a:t>
            </a:r>
            <a:r>
              <a:rPr lang="en-US" sz="1800" dirty="0"/>
              <a:t>, </a:t>
            </a:r>
            <a:r>
              <a:rPr lang="en-US" sz="1800" dirty="0" err="1"/>
              <a:t>Sorana</a:t>
            </a:r>
            <a:r>
              <a:rPr lang="en-US" sz="1800" dirty="0"/>
              <a:t> din </a:t>
            </a:r>
            <a:r>
              <a:rPr lang="en-US" sz="1800" dirty="0" err="1"/>
              <a:t>Bucure</a:t>
            </a:r>
            <a:r>
              <a:rPr lang="ro-RO" sz="1800" dirty="0"/>
              <a:t>ș</a:t>
            </a:r>
            <a:r>
              <a:rPr lang="en-US" sz="1800" dirty="0" err="1"/>
              <a:t>ti</a:t>
            </a:r>
            <a:r>
              <a:rPr lang="en-US" sz="1800" dirty="0"/>
              <a:t>, care </a:t>
            </a:r>
            <a:r>
              <a:rPr lang="en-US" sz="1800" dirty="0" err="1"/>
              <a:t>doar</a:t>
            </a:r>
            <a:r>
              <a:rPr lang="en-US" sz="1800" dirty="0"/>
              <a:t> transport</a:t>
            </a:r>
            <a:r>
              <a:rPr lang="ro-RO" sz="1800" dirty="0"/>
              <a:t>ă</a:t>
            </a:r>
            <a:r>
              <a:rPr lang="en-US" sz="1800" dirty="0"/>
              <a:t> </a:t>
            </a:r>
            <a:r>
              <a:rPr lang="en-US" sz="1800" dirty="0" err="1"/>
              <a:t>medicamente</a:t>
            </a:r>
            <a:r>
              <a:rPr lang="en-US" sz="1800" dirty="0"/>
              <a:t> la </a:t>
            </a:r>
            <a:r>
              <a:rPr lang="en-US" sz="1800" dirty="0" err="1"/>
              <a:t>pacien</a:t>
            </a:r>
            <a:r>
              <a:rPr lang="ro-RO" sz="1800" dirty="0"/>
              <a:t>ț</a:t>
            </a:r>
            <a:r>
              <a:rPr lang="en-US" sz="1800" dirty="0" err="1"/>
              <a:t>i</a:t>
            </a:r>
            <a:r>
              <a:rPr lang="en-US" sz="1800" dirty="0"/>
              <a:t>, </a:t>
            </a:r>
            <a:r>
              <a:rPr lang="en-US" sz="1800" dirty="0" err="1"/>
              <a:t>iar</a:t>
            </a:r>
            <a:r>
              <a:rPr lang="en-US" sz="1800" dirty="0"/>
              <a:t> Echo are o </a:t>
            </a:r>
            <a:r>
              <a:rPr lang="en-US" sz="1800" dirty="0" err="1"/>
              <a:t>inteligen</a:t>
            </a:r>
            <a:r>
              <a:rPr lang="ro-RO" sz="1800" dirty="0"/>
              <a:t>ță</a:t>
            </a:r>
            <a:r>
              <a:rPr lang="en-US" sz="1800" dirty="0"/>
              <a:t> artificial</a:t>
            </a:r>
            <a:r>
              <a:rPr lang="ro-RO" sz="1800" dirty="0"/>
              <a:t>ă</a:t>
            </a:r>
            <a:r>
              <a:rPr lang="en-US" sz="1800" dirty="0"/>
              <a:t> </a:t>
            </a:r>
            <a:r>
              <a:rPr lang="ro-RO" sz="1800" dirty="0"/>
              <a:t>de</a:t>
            </a:r>
            <a:r>
              <a:rPr lang="en-US" sz="1800" dirty="0"/>
              <a:t> </a:t>
            </a:r>
            <a:r>
              <a:rPr lang="en-US" sz="1800" dirty="0" err="1"/>
              <a:t>recunoa</a:t>
            </a:r>
            <a:r>
              <a:rPr lang="ro-RO" sz="1800" dirty="0"/>
              <a:t>ș</a:t>
            </a:r>
            <a:r>
              <a:rPr lang="en-US" sz="1800" dirty="0" err="1"/>
              <a:t>tere</a:t>
            </a:r>
            <a:r>
              <a:rPr lang="ro-RO" sz="1800" dirty="0"/>
              <a:t> </a:t>
            </a:r>
            <a:r>
              <a:rPr lang="en-US" sz="1800" dirty="0"/>
              <a:t>a </a:t>
            </a:r>
            <a:r>
              <a:rPr lang="en-US" sz="1800" dirty="0" err="1"/>
              <a:t>persoanelor</a:t>
            </a:r>
            <a:r>
              <a:rPr lang="en-US" sz="1800" dirty="0"/>
              <a:t> </a:t>
            </a:r>
            <a:r>
              <a:rPr lang="ro-RO" sz="1800" dirty="0"/>
              <a:t>ș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ro-RO" sz="1800" dirty="0"/>
              <a:t>î</a:t>
            </a:r>
            <a:r>
              <a:rPr lang="en-US" sz="1800" dirty="0" err="1"/>
              <a:t>ntre</a:t>
            </a:r>
            <a:r>
              <a:rPr lang="ro-RO" sz="1800" dirty="0"/>
              <a:t>ț</a:t>
            </a:r>
            <a:r>
              <a:rPr lang="en-US" sz="1800" dirty="0" err="1"/>
              <a:t>inerea</a:t>
            </a:r>
            <a:r>
              <a:rPr lang="en-US" sz="1800" dirty="0"/>
              <a:t> </a:t>
            </a:r>
            <a:r>
              <a:rPr lang="en-US" sz="1800" dirty="0" err="1"/>
              <a:t>unei</a:t>
            </a:r>
            <a:r>
              <a:rPr lang="en-US" sz="1800" dirty="0"/>
              <a:t> conversa</a:t>
            </a:r>
            <a:r>
              <a:rPr lang="ro-RO" sz="1800" dirty="0"/>
              <a:t>ț</a:t>
            </a:r>
            <a:r>
              <a:rPr lang="en-US" sz="1800" dirty="0"/>
              <a:t>ii cu ace</a:t>
            </a:r>
            <a:r>
              <a:rPr lang="ro-RO" sz="1800" dirty="0"/>
              <a:t>ș</a:t>
            </a:r>
            <a:r>
              <a:rPr lang="en-US" sz="1800" dirty="0" err="1"/>
              <a:t>tia</a:t>
            </a:r>
            <a:r>
              <a:rPr lang="en-US" sz="1800" dirty="0"/>
              <a:t>, </a:t>
            </a:r>
            <a:r>
              <a:rPr lang="en-US" sz="1800" dirty="0" err="1"/>
              <a:t>reu</a:t>
            </a:r>
            <a:r>
              <a:rPr lang="ro-RO" sz="1800" dirty="0"/>
              <a:t>ș</a:t>
            </a:r>
            <a:r>
              <a:rPr lang="en-US" sz="1800" dirty="0" err="1"/>
              <a:t>ind</a:t>
            </a:r>
            <a:r>
              <a:rPr lang="en-US" sz="1800" dirty="0"/>
              <a:t> s</a:t>
            </a:r>
            <a:r>
              <a:rPr lang="ro-RO" sz="1800" dirty="0"/>
              <a:t>ă</a:t>
            </a:r>
            <a:r>
              <a:rPr lang="en-US" sz="1800" dirty="0"/>
              <a:t> </a:t>
            </a:r>
            <a:r>
              <a:rPr lang="en-US" sz="1800" dirty="0" err="1"/>
              <a:t>ridice</a:t>
            </a:r>
            <a:r>
              <a:rPr lang="en-US" sz="1800" dirty="0"/>
              <a:t> </a:t>
            </a:r>
            <a:r>
              <a:rPr lang="ro-RO" sz="1800" dirty="0"/>
              <a:t>ș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moralul</a:t>
            </a:r>
            <a:r>
              <a:rPr lang="en-US" sz="1800" dirty="0"/>
              <a:t> </a:t>
            </a:r>
            <a:r>
              <a:rPr lang="ro-RO" sz="1800" dirty="0"/>
              <a:t> pacientului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Acum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momentul</a:t>
            </a:r>
            <a:r>
              <a:rPr lang="en-US" sz="1800" dirty="0"/>
              <a:t> </a:t>
            </a:r>
            <a:r>
              <a:rPr lang="en-US" sz="1800" dirty="0" err="1"/>
              <a:t>lui</a:t>
            </a:r>
            <a:r>
              <a:rPr lang="en-US" sz="1800" dirty="0"/>
              <a:t> ECHO!! Dup</a:t>
            </a:r>
            <a:r>
              <a:rPr lang="ro-RO" sz="1800" dirty="0"/>
              <a:t>ă</a:t>
            </a:r>
            <a:r>
              <a:rPr lang="en-US" sz="1800" dirty="0"/>
              <a:t> </a:t>
            </a:r>
            <a:r>
              <a:rPr lang="en-US" sz="1800" dirty="0" err="1"/>
              <a:t>lovitura</a:t>
            </a:r>
            <a:r>
              <a:rPr lang="en-US" sz="1800" dirty="0"/>
              <a:t> data de </a:t>
            </a:r>
            <a:r>
              <a:rPr lang="en-US" sz="1800" dirty="0" err="1"/>
              <a:t>pandemie</a:t>
            </a:r>
            <a:r>
              <a:rPr lang="en-US" sz="1800" dirty="0"/>
              <a:t> </a:t>
            </a:r>
            <a:r>
              <a:rPr lang="en-US" sz="1800" dirty="0" err="1"/>
              <a:t>cadrelor</a:t>
            </a:r>
            <a:r>
              <a:rPr lang="en-US" sz="1800" dirty="0"/>
              <a:t> </a:t>
            </a:r>
            <a:r>
              <a:rPr lang="en-US" sz="1800" dirty="0" err="1"/>
              <a:t>medicale</a:t>
            </a:r>
            <a:r>
              <a:rPr lang="en-US" sz="1800" dirty="0"/>
              <a:t>,</a:t>
            </a:r>
            <a:r>
              <a:rPr lang="ro-RO" sz="1800" dirty="0"/>
              <a:t> </a:t>
            </a:r>
            <a:r>
              <a:rPr lang="en-US" sz="1800" dirty="0" err="1"/>
              <a:t>riscul</a:t>
            </a:r>
            <a:r>
              <a:rPr lang="ro-RO" sz="1800" dirty="0"/>
              <a:t> ridicat</a:t>
            </a:r>
            <a:r>
              <a:rPr lang="en-US" sz="1800" dirty="0"/>
              <a:t> de </a:t>
            </a:r>
            <a:r>
              <a:rPr lang="en-US" sz="1800" dirty="0" err="1"/>
              <a:t>infectare</a:t>
            </a:r>
            <a:r>
              <a:rPr lang="en-US" sz="1800" dirty="0"/>
              <a:t>, </a:t>
            </a:r>
            <a:r>
              <a:rPr lang="en-US" sz="1800" dirty="0" err="1"/>
              <a:t>acest</a:t>
            </a:r>
            <a:r>
              <a:rPr lang="en-US" sz="1800" dirty="0"/>
              <a:t> robot </a:t>
            </a:r>
            <a:r>
              <a:rPr lang="ro-RO" sz="1800" dirty="0"/>
              <a:t>poate da o mână de ajutor și </a:t>
            </a:r>
            <a:r>
              <a:rPr lang="en-US" sz="1800" dirty="0" err="1"/>
              <a:t>ar</a:t>
            </a:r>
            <a:r>
              <a:rPr lang="en-US" sz="1800" dirty="0"/>
              <a:t> </a:t>
            </a:r>
            <a:r>
              <a:rPr lang="en-US" sz="1800" dirty="0" err="1"/>
              <a:t>putea</a:t>
            </a:r>
            <a:r>
              <a:rPr lang="en-US" sz="1800" dirty="0"/>
              <a:t> </a:t>
            </a:r>
            <a:r>
              <a:rPr lang="en-US" sz="1800" dirty="0" err="1"/>
              <a:t>evita</a:t>
            </a:r>
            <a:r>
              <a:rPr lang="en-US" sz="1800" dirty="0"/>
              <a:t> </a:t>
            </a:r>
            <a:r>
              <a:rPr lang="en-US" sz="1800" dirty="0" err="1"/>
              <a:t>contactul</a:t>
            </a:r>
            <a:r>
              <a:rPr lang="en-US" sz="1800" dirty="0"/>
              <a:t> direct </a:t>
            </a:r>
            <a:r>
              <a:rPr lang="en-US" sz="1800" dirty="0" err="1"/>
              <a:t>pacient</a:t>
            </a:r>
            <a:r>
              <a:rPr lang="en-US" sz="1800" dirty="0"/>
              <a:t>-medic.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722CF-3D6B-489C-97DB-29D97287A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6144" y="5642144"/>
            <a:ext cx="1215856" cy="12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A79D2-9E3E-4E0E-B138-054CDD5B1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6144" y="5642144"/>
            <a:ext cx="1215856" cy="1215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CFDE0-F83C-430A-AD5F-1EE955DB426E}"/>
              </a:ext>
            </a:extLst>
          </p:cNvPr>
          <p:cNvSpPr txBox="1"/>
          <p:nvPr/>
        </p:nvSpPr>
        <p:spPr>
          <a:xfrm>
            <a:off x="5735782" y="1197032"/>
            <a:ext cx="52403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</a:t>
            </a:r>
            <a:r>
              <a:rPr lang="ro-RO" sz="2400" dirty="0"/>
              <a:t>Î</a:t>
            </a:r>
            <a:r>
              <a:rPr lang="en-US" sz="2400" dirty="0"/>
              <a:t>n </a:t>
            </a:r>
            <a:r>
              <a:rPr lang="en-US" sz="2400" dirty="0" err="1"/>
              <a:t>principiu</a:t>
            </a:r>
            <a:r>
              <a:rPr lang="en-US" sz="2400" dirty="0"/>
              <a:t>, </a:t>
            </a:r>
            <a:r>
              <a:rPr lang="en-US" sz="2400" dirty="0" err="1"/>
              <a:t>noi</a:t>
            </a:r>
            <a:r>
              <a:rPr lang="en-US" sz="2400" dirty="0"/>
              <a:t> ne </a:t>
            </a:r>
            <a:r>
              <a:rPr lang="en-US" sz="2400" dirty="0" err="1"/>
              <a:t>propunem</a:t>
            </a:r>
            <a:r>
              <a:rPr lang="en-US" sz="2400" dirty="0"/>
              <a:t> s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amelioram</a:t>
            </a:r>
            <a:r>
              <a:rPr lang="en-US" sz="2400" dirty="0"/>
              <a:t> </a:t>
            </a:r>
            <a:r>
              <a:rPr lang="en-US" sz="2400" dirty="0" err="1"/>
              <a:t>lipsa</a:t>
            </a:r>
            <a:r>
              <a:rPr lang="en-US" sz="2400" dirty="0"/>
              <a:t> de cadre </a:t>
            </a:r>
            <a:r>
              <a:rPr lang="en-US" sz="2400" dirty="0" err="1"/>
              <a:t>medicale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robo</a:t>
            </a:r>
            <a:r>
              <a:rPr lang="ro-RO" sz="2400" dirty="0"/>
              <a:t>ț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asisten</a:t>
            </a:r>
            <a:r>
              <a:rPr lang="ro-RO" sz="2400" dirty="0"/>
              <a:t>ț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ro-RO" sz="2400" dirty="0"/>
              <a:t>ș</a:t>
            </a:r>
            <a:r>
              <a:rPr lang="en-US" sz="2400" dirty="0" err="1"/>
              <a:t>i</a:t>
            </a:r>
            <a:r>
              <a:rPr lang="en-US" sz="2400" dirty="0"/>
              <a:t> s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oferim</a:t>
            </a:r>
            <a:r>
              <a:rPr lang="en-US" sz="2400" dirty="0"/>
              <a:t> </a:t>
            </a:r>
            <a:r>
              <a:rPr lang="en-US" sz="2400" dirty="0" err="1"/>
              <a:t>resurse</a:t>
            </a:r>
            <a:r>
              <a:rPr lang="en-US" sz="2400" dirty="0"/>
              <a:t> </a:t>
            </a:r>
            <a:r>
              <a:rPr lang="en-US" sz="2400" dirty="0" err="1"/>
              <a:t>bionice</a:t>
            </a:r>
            <a:r>
              <a:rPr lang="en-US" sz="2400" dirty="0"/>
              <a:t> c</a:t>
            </a:r>
            <a:r>
              <a:rPr lang="ro-RO" sz="2400" dirty="0"/>
              <a:t>ă</a:t>
            </a:r>
            <a:r>
              <a:rPr lang="en-US" sz="2400" dirty="0" err="1"/>
              <a:t>tre</a:t>
            </a:r>
            <a:r>
              <a:rPr lang="en-US" sz="2400" dirty="0"/>
              <a:t> ace</a:t>
            </a:r>
            <a:r>
              <a:rPr lang="ro-RO" sz="2400" dirty="0"/>
              <a:t>știa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a </a:t>
            </a:r>
            <a:r>
              <a:rPr lang="en-US" sz="2400" dirty="0" err="1"/>
              <a:t>oferi</a:t>
            </a:r>
            <a:r>
              <a:rPr lang="en-US" sz="2400" dirty="0"/>
              <a:t> </a:t>
            </a:r>
            <a:r>
              <a:rPr lang="en-US" sz="2400" dirty="0" err="1"/>
              <a:t>posibilitatea</a:t>
            </a:r>
            <a:r>
              <a:rPr lang="en-US" sz="2400" dirty="0"/>
              <a:t> </a:t>
            </a:r>
            <a:r>
              <a:rPr lang="en-US" sz="2400" dirty="0" err="1"/>
              <a:t>persoanelor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au </a:t>
            </a:r>
            <a:r>
              <a:rPr lang="en-US" sz="2400" dirty="0" err="1"/>
              <a:t>suferit</a:t>
            </a:r>
            <a:r>
              <a:rPr lang="en-US" sz="2400" dirty="0"/>
              <a:t> un accident cu </a:t>
            </a:r>
            <a:r>
              <a:rPr lang="en-US" sz="2400" dirty="0" err="1"/>
              <a:t>urm</a:t>
            </a:r>
            <a:r>
              <a:rPr lang="ro-RO" sz="2400" dirty="0"/>
              <a:t>ă</a:t>
            </a:r>
            <a:r>
              <a:rPr lang="en-US" sz="2400" dirty="0" err="1"/>
              <a:t>ri</a:t>
            </a:r>
            <a:r>
              <a:rPr lang="en-US" sz="2400" dirty="0"/>
              <a:t> de </a:t>
            </a:r>
            <a:r>
              <a:rPr lang="en-US" sz="2400" dirty="0" err="1"/>
              <a:t>amputare</a:t>
            </a:r>
            <a:r>
              <a:rPr lang="en-US" sz="2400" dirty="0"/>
              <a:t> a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dirty="0" err="1"/>
              <a:t>membru</a:t>
            </a:r>
            <a:r>
              <a:rPr lang="en-US" sz="2400" dirty="0"/>
              <a:t> s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ro-RO" sz="2400" dirty="0"/>
              <a:t>îș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recupereze</a:t>
            </a:r>
            <a:r>
              <a:rPr lang="en-US" sz="2400" dirty="0"/>
              <a:t> mi</a:t>
            </a:r>
            <a:r>
              <a:rPr lang="ro-RO" sz="2400" dirty="0"/>
              <a:t>ș</a:t>
            </a:r>
            <a:r>
              <a:rPr lang="en-US" sz="2400" dirty="0" err="1"/>
              <a:t>carea</a:t>
            </a:r>
            <a:r>
              <a:rPr lang="en-US" sz="2400" dirty="0"/>
              <a:t> natural</a:t>
            </a:r>
            <a:r>
              <a:rPr lang="ro-RO" sz="2400" dirty="0"/>
              <a:t>ă</a:t>
            </a:r>
            <a:r>
              <a:rPr lang="en-US" sz="2400" dirty="0"/>
              <a:t>. </a:t>
            </a:r>
          </a:p>
          <a:p>
            <a:pPr algn="ctr"/>
            <a:r>
              <a:rPr lang="en-US" sz="2400" dirty="0" err="1"/>
              <a:t>Printarea</a:t>
            </a:r>
            <a:r>
              <a:rPr lang="en-US" sz="2400" dirty="0"/>
              <a:t> 3D </a:t>
            </a:r>
            <a:r>
              <a:rPr lang="en-US" sz="2400" dirty="0" err="1"/>
              <a:t>reprezint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cea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viabila</a:t>
            </a:r>
            <a:r>
              <a:rPr lang="en-US" sz="2400" dirty="0"/>
              <a:t> </a:t>
            </a:r>
            <a:r>
              <a:rPr lang="en-US" sz="2400" dirty="0" err="1"/>
              <a:t>metod</a:t>
            </a:r>
            <a:r>
              <a:rPr lang="ro-RO" sz="2400" dirty="0"/>
              <a:t>ă</a:t>
            </a:r>
            <a:r>
              <a:rPr lang="en-US" sz="2400" dirty="0"/>
              <a:t> de </a:t>
            </a:r>
            <a:r>
              <a:rPr lang="en-US" sz="2400" dirty="0" err="1"/>
              <a:t>creare</a:t>
            </a:r>
            <a:r>
              <a:rPr lang="en-US" sz="2400" dirty="0"/>
              <a:t> a </a:t>
            </a:r>
            <a:r>
              <a:rPr lang="en-US" sz="2400" dirty="0" err="1"/>
              <a:t>unui</a:t>
            </a:r>
            <a:r>
              <a:rPr lang="en-US" sz="2400" dirty="0"/>
              <a:t> bra</a:t>
            </a:r>
            <a:r>
              <a:rPr lang="ro-RO" sz="2400" dirty="0"/>
              <a:t>ț</a:t>
            </a:r>
            <a:r>
              <a:rPr lang="en-US" sz="2400" dirty="0"/>
              <a:t> bionic </a:t>
            </a:r>
            <a:r>
              <a:rPr lang="en-US" sz="2400" dirty="0" err="1"/>
              <a:t>sau</a:t>
            </a:r>
            <a:r>
              <a:rPr lang="en-US" sz="2400" dirty="0"/>
              <a:t> a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dirty="0" err="1"/>
              <a:t>asistent</a:t>
            </a:r>
            <a:r>
              <a:rPr lang="en-US" sz="2400" dirty="0"/>
              <a:t> din motive </a:t>
            </a:r>
            <a:r>
              <a:rPr lang="en-US" sz="2400" dirty="0" err="1"/>
              <a:t>financiare</a:t>
            </a:r>
            <a:r>
              <a:rPr lang="en-US" sz="2400" dirty="0"/>
              <a:t> </a:t>
            </a:r>
            <a:r>
              <a:rPr lang="en-US" sz="2400" dirty="0" err="1"/>
              <a:t>fiind</a:t>
            </a:r>
            <a:r>
              <a:rPr lang="en-US" sz="2400" dirty="0"/>
              <a:t> </a:t>
            </a:r>
            <a:r>
              <a:rPr lang="en-US" sz="2400" dirty="0" err="1"/>
              <a:t>mult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ieftin</a:t>
            </a:r>
            <a:r>
              <a:rPr lang="en-US" sz="2400" dirty="0"/>
              <a:t>, </a:t>
            </a:r>
            <a:r>
              <a:rPr lang="ro-RO" sz="2400" dirty="0"/>
              <a:t>ț</a:t>
            </a:r>
            <a:r>
              <a:rPr lang="en-US" sz="2400" dirty="0"/>
              <a:t>in</a:t>
            </a:r>
            <a:r>
              <a:rPr lang="ro-RO" sz="2400" dirty="0"/>
              <a:t>â</a:t>
            </a:r>
            <a:r>
              <a:rPr lang="en-US" sz="2400" dirty="0" err="1"/>
              <a:t>nd</a:t>
            </a:r>
            <a:r>
              <a:rPr lang="en-US" sz="2400" dirty="0"/>
              <a:t> </a:t>
            </a:r>
            <a:r>
              <a:rPr lang="en-US" sz="2400" dirty="0" err="1"/>
              <a:t>totu</a:t>
            </a:r>
            <a:r>
              <a:rPr lang="ro-RO" sz="2400" dirty="0"/>
              <a:t>ș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cont</a:t>
            </a:r>
            <a:r>
              <a:rPr lang="en-US" sz="2400" dirty="0"/>
              <a:t> ca </a:t>
            </a:r>
            <a:r>
              <a:rPr lang="en-US" sz="2400" dirty="0" err="1"/>
              <a:t>este</a:t>
            </a:r>
            <a:r>
              <a:rPr lang="en-US" sz="2400" dirty="0"/>
              <a:t> un material </a:t>
            </a:r>
            <a:r>
              <a:rPr lang="en-US" sz="2400" dirty="0" err="1"/>
              <a:t>rezistent</a:t>
            </a:r>
            <a:r>
              <a:rPr lang="en-US" sz="2400" dirty="0"/>
              <a:t> </a:t>
            </a:r>
            <a:r>
              <a:rPr lang="en-US" sz="2400" dirty="0" err="1"/>
              <a:t>iar</a:t>
            </a:r>
            <a:r>
              <a:rPr lang="en-US" sz="2400" dirty="0"/>
              <a:t> </a:t>
            </a:r>
            <a:r>
              <a:rPr lang="en-US" sz="2400" dirty="0" err="1"/>
              <a:t>diferen</a:t>
            </a:r>
            <a:r>
              <a:rPr lang="ro-RO" sz="2400" dirty="0"/>
              <a:t>ț</a:t>
            </a:r>
            <a:r>
              <a:rPr lang="en-US" sz="2400" dirty="0" err="1"/>
              <a:t>ele</a:t>
            </a:r>
            <a:r>
              <a:rPr lang="en-US" sz="2400" dirty="0"/>
              <a:t> sunt </a:t>
            </a:r>
            <a:r>
              <a:rPr lang="en-US" sz="2400" dirty="0" err="1"/>
              <a:t>minime</a:t>
            </a:r>
            <a:r>
              <a:rPr lang="en-US" sz="2400" dirty="0"/>
              <a:t> din </a:t>
            </a:r>
            <a:r>
              <a:rPr lang="en-US" sz="2400" dirty="0" err="1"/>
              <a:t>punct</a:t>
            </a:r>
            <a:r>
              <a:rPr lang="en-US" sz="2400" dirty="0"/>
              <a:t> de </a:t>
            </a:r>
            <a:r>
              <a:rPr lang="en-US" sz="2400" dirty="0" err="1"/>
              <a:t>vedere</a:t>
            </a:r>
            <a:r>
              <a:rPr lang="en-US" sz="2400" dirty="0"/>
              <a:t> al </a:t>
            </a:r>
            <a:r>
              <a:rPr lang="en-US" sz="2400" dirty="0" err="1"/>
              <a:t>eficien</a:t>
            </a:r>
            <a:r>
              <a:rPr lang="ro-RO" sz="2400" dirty="0"/>
              <a:t>ț</a:t>
            </a:r>
            <a:r>
              <a:rPr lang="en-US" sz="2400" dirty="0" err="1"/>
              <a:t>ei</a:t>
            </a:r>
            <a:r>
              <a:rPr lang="en-US" sz="2400" dirty="0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E629E57-36A4-4BD1-8554-508AC9785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7243" y="415954"/>
            <a:ext cx="2608524" cy="581573"/>
          </a:xfrm>
        </p:spPr>
        <p:txBody>
          <a:bodyPr/>
          <a:lstStyle/>
          <a:p>
            <a:r>
              <a:rPr lang="en-US" spc="300" dirty="0" err="1"/>
              <a:t>Problema</a:t>
            </a:r>
            <a:r>
              <a:rPr lang="ro-RO" spc="300" dirty="0"/>
              <a:t>/solutție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Poten</a:t>
            </a:r>
            <a:r>
              <a:rPr lang="ro-RO" dirty="0"/>
              <a:t>ț</a:t>
            </a:r>
            <a:r>
              <a:rPr lang="en-US" dirty="0" err="1"/>
              <a:t>ialul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99D3F-5747-45A1-8715-F06367D8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144" y="5642144"/>
            <a:ext cx="1215856" cy="1215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D84E3-2BD2-4AE1-912A-2CC47C845D06}"/>
              </a:ext>
            </a:extLst>
          </p:cNvPr>
          <p:cNvSpPr txBox="1"/>
          <p:nvPr/>
        </p:nvSpPr>
        <p:spPr>
          <a:xfrm>
            <a:off x="1127760" y="1981200"/>
            <a:ext cx="10241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Poten</a:t>
            </a:r>
            <a:r>
              <a:rPr lang="ro-RO" dirty="0"/>
              <a:t>ț</a:t>
            </a:r>
            <a:r>
              <a:rPr lang="en-US" dirty="0" err="1"/>
              <a:t>ialul</a:t>
            </a:r>
            <a:r>
              <a:rPr lang="en-US" dirty="0"/>
              <a:t> </a:t>
            </a:r>
            <a:r>
              <a:rPr lang="en-US" dirty="0" err="1"/>
              <a:t>acestei</a:t>
            </a:r>
            <a:r>
              <a:rPr lang="en-US" dirty="0"/>
              <a:t> </a:t>
            </a:r>
            <a:r>
              <a:rPr lang="en-US" dirty="0" err="1"/>
              <a:t>afeceri</a:t>
            </a:r>
            <a:r>
              <a:rPr lang="en-US" dirty="0"/>
              <a:t> </a:t>
            </a:r>
            <a:r>
              <a:rPr lang="en-US" dirty="0" err="1"/>
              <a:t>consta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profitul</a:t>
            </a:r>
            <a:r>
              <a:rPr lang="en-US" dirty="0"/>
              <a:t> pe care </a:t>
            </a:r>
            <a:r>
              <a:rPr lang="ro-RO" dirty="0"/>
              <a:t>î</a:t>
            </a:r>
            <a:r>
              <a:rPr lang="en-US" dirty="0"/>
              <a:t>l </a:t>
            </a:r>
            <a:r>
              <a:rPr lang="en-US" dirty="0" err="1"/>
              <a:t>putem</a:t>
            </a:r>
            <a:r>
              <a:rPr lang="en-US" dirty="0"/>
              <a:t> face de la </a:t>
            </a:r>
            <a:r>
              <a:rPr lang="en-US" dirty="0" err="1"/>
              <a:t>vanzarea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robot la </a:t>
            </a:r>
            <a:r>
              <a:rPr lang="en-US" dirty="0" err="1"/>
              <a:t>altul</a:t>
            </a:r>
            <a:r>
              <a:rPr lang="en-US" dirty="0"/>
              <a:t>. </a:t>
            </a:r>
            <a:r>
              <a:rPr lang="en-US" dirty="0" err="1"/>
              <a:t>Procesul</a:t>
            </a:r>
            <a:r>
              <a:rPr lang="en-US" dirty="0"/>
              <a:t> de </a:t>
            </a:r>
            <a:r>
              <a:rPr lang="en-US" dirty="0" err="1"/>
              <a:t>printare</a:t>
            </a:r>
            <a:r>
              <a:rPr lang="en-US" dirty="0"/>
              <a:t> 3D</a:t>
            </a:r>
            <a:r>
              <a:rPr lang="ro-RO" dirty="0"/>
              <a:t> f</a:t>
            </a:r>
            <a:r>
              <a:rPr lang="en-US" dirty="0" err="1"/>
              <a:t>iind</a:t>
            </a:r>
            <a:r>
              <a:rPr lang="en-US" dirty="0"/>
              <a:t> </a:t>
            </a:r>
            <a:r>
              <a:rPr lang="en-US" dirty="0" err="1"/>
              <a:t>unul</a:t>
            </a:r>
            <a:r>
              <a:rPr lang="en-US" dirty="0"/>
              <a:t> </a:t>
            </a:r>
            <a:r>
              <a:rPr lang="en-US" dirty="0" err="1"/>
              <a:t>accesibil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construi</a:t>
            </a:r>
            <a:r>
              <a:rPr lang="en-US" dirty="0"/>
              <a:t> </a:t>
            </a:r>
            <a:r>
              <a:rPr lang="en-US" dirty="0" err="1"/>
              <a:t>robo</a:t>
            </a:r>
            <a:r>
              <a:rPr lang="ro-RO" dirty="0"/>
              <a:t>ț</a:t>
            </a:r>
            <a:r>
              <a:rPr lang="en-US" dirty="0" err="1"/>
              <a:t>i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oferim</a:t>
            </a:r>
            <a:r>
              <a:rPr lang="en-US" dirty="0"/>
              <a:t> la un pr</a:t>
            </a:r>
            <a:r>
              <a:rPr lang="ro-RO" dirty="0"/>
              <a:t>eț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avantajos</a:t>
            </a:r>
            <a:r>
              <a:rPr lang="en-US" dirty="0"/>
              <a:t> fa</a:t>
            </a:r>
            <a:r>
              <a:rPr lang="ro-RO" dirty="0"/>
              <a:t>ț</a:t>
            </a:r>
            <a:r>
              <a:rPr lang="en-US" dirty="0"/>
              <a:t>a de </a:t>
            </a:r>
            <a:r>
              <a:rPr lang="en-US" dirty="0" err="1"/>
              <a:t>oricare</a:t>
            </a:r>
            <a:r>
              <a:rPr lang="en-US" dirty="0"/>
              <a:t> alt robot </a:t>
            </a:r>
            <a:r>
              <a:rPr lang="en-US" dirty="0" err="1"/>
              <a:t>asistent</a:t>
            </a:r>
            <a:r>
              <a:rPr lang="en-US" dirty="0"/>
              <a:t> de pe </a:t>
            </a:r>
            <a:r>
              <a:rPr lang="ro-RO" dirty="0"/>
              <a:t>p</a:t>
            </a:r>
            <a:r>
              <a:rPr lang="en-US" dirty="0" err="1"/>
              <a:t>ia</a:t>
            </a:r>
            <a:r>
              <a:rPr lang="ro-RO" dirty="0"/>
              <a:t>ț</a:t>
            </a:r>
            <a:r>
              <a:rPr lang="en-US" dirty="0"/>
              <a:t>a. </a:t>
            </a:r>
            <a:r>
              <a:rPr lang="en-US" dirty="0" err="1"/>
              <a:t>Costurile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fi </a:t>
            </a:r>
            <a:r>
              <a:rPr lang="en-US" dirty="0" err="1"/>
              <a:t>mari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in </a:t>
            </a:r>
            <a:r>
              <a:rPr lang="en-US" dirty="0" err="1"/>
              <a:t>primii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ani p</a:t>
            </a:r>
            <a:r>
              <a:rPr lang="ro-RO" dirty="0"/>
              <a:t>â</a:t>
            </a:r>
            <a:r>
              <a:rPr lang="en-US" dirty="0"/>
              <a:t>n</a:t>
            </a:r>
            <a:r>
              <a:rPr lang="ro-RO" dirty="0"/>
              <a:t>ă</a:t>
            </a:r>
            <a:r>
              <a:rPr lang="en-US" dirty="0"/>
              <a:t> c</a:t>
            </a:r>
            <a:r>
              <a:rPr lang="ro-RO" dirty="0"/>
              <a:t>â</a:t>
            </a:r>
            <a:r>
              <a:rPr lang="en-US" dirty="0" err="1"/>
              <a:t>nd</a:t>
            </a:r>
            <a:r>
              <a:rPr lang="en-US" dirty="0"/>
              <a:t> se </a:t>
            </a:r>
            <a:r>
              <a:rPr lang="en-US" dirty="0" err="1"/>
              <a:t>ajunge</a:t>
            </a:r>
            <a:r>
              <a:rPr lang="en-US" dirty="0"/>
              <a:t> la num</a:t>
            </a:r>
            <a:r>
              <a:rPr lang="ro-RO" dirty="0"/>
              <a:t>ă</a:t>
            </a:r>
            <a:r>
              <a:rPr lang="en-US" dirty="0" err="1"/>
              <a:t>rul</a:t>
            </a:r>
            <a:r>
              <a:rPr lang="en-US" dirty="0"/>
              <a:t> de </a:t>
            </a:r>
            <a:r>
              <a:rPr lang="en-US" dirty="0" err="1"/>
              <a:t>imprimante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ro-RO" dirty="0"/>
              <a:t>e r</a:t>
            </a:r>
            <a:r>
              <a:rPr lang="en-US" dirty="0" err="1"/>
              <a:t>ealizarii</a:t>
            </a:r>
            <a:r>
              <a:rPr lang="en-US" dirty="0"/>
              <a:t> </a:t>
            </a:r>
            <a:r>
              <a:rPr lang="en-US" dirty="0" err="1"/>
              <a:t>pieselor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ntreg</a:t>
            </a:r>
            <a:r>
              <a:rPr lang="en-US" dirty="0"/>
              <a:t> robot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doar</a:t>
            </a:r>
            <a:r>
              <a:rPr lang="en-US" dirty="0"/>
              <a:t> 2-3 </a:t>
            </a:r>
            <a:r>
              <a:rPr lang="en-US" dirty="0" err="1"/>
              <a:t>luni</a:t>
            </a:r>
            <a:r>
              <a:rPr lang="en-US" dirty="0"/>
              <a:t>. Ca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v</a:t>
            </a:r>
            <a:r>
              <a:rPr lang="ro-RO" dirty="0"/>
              <a:t>â</a:t>
            </a:r>
            <a:r>
              <a:rPr lang="en-US" dirty="0" err="1"/>
              <a:t>nz</a:t>
            </a:r>
            <a:r>
              <a:rPr lang="ro-RO" dirty="0"/>
              <a:t>ă</a:t>
            </a:r>
            <a:r>
              <a:rPr lang="en-US" dirty="0"/>
              <a:t>rile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aib</a:t>
            </a:r>
            <a:r>
              <a:rPr lang="ro-RO" dirty="0"/>
              <a:t>ă</a:t>
            </a:r>
            <a:r>
              <a:rPr lang="en-US" dirty="0"/>
              <a:t> loc </a:t>
            </a:r>
            <a:r>
              <a:rPr lang="en-US" dirty="0" err="1"/>
              <a:t>mai</a:t>
            </a:r>
            <a:r>
              <a:rPr lang="en-US" dirty="0"/>
              <a:t> rapid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profitul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creasc</a:t>
            </a:r>
            <a:r>
              <a:rPr lang="ro-RO" dirty="0"/>
              <a:t>ă </a:t>
            </a:r>
            <a:r>
              <a:rPr lang="en-US" dirty="0" err="1"/>
              <a:t>exponen</a:t>
            </a:r>
            <a:r>
              <a:rPr lang="ro-RO" dirty="0"/>
              <a:t>ț</a:t>
            </a:r>
            <a:r>
              <a:rPr lang="en-US" dirty="0" err="1"/>
              <a:t>ial</a:t>
            </a:r>
            <a:r>
              <a:rPr lang="ro-RO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	Pe l</a:t>
            </a:r>
            <a:r>
              <a:rPr lang="ro-RO" dirty="0"/>
              <a:t>â</a:t>
            </a:r>
            <a:r>
              <a:rPr lang="en-US" dirty="0"/>
              <a:t>ng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umanoid</a:t>
            </a:r>
            <a:r>
              <a:rPr lang="en-US" dirty="0"/>
              <a:t> </a:t>
            </a:r>
            <a:r>
              <a:rPr lang="en-US" dirty="0" err="1"/>
              <a:t>asistent</a:t>
            </a:r>
            <a:r>
              <a:rPr lang="en-US" dirty="0"/>
              <a:t> </a:t>
            </a:r>
            <a:r>
              <a:rPr lang="en-US" dirty="0" err="1"/>
              <a:t>oferim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un brat bionic care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fabricat</a:t>
            </a:r>
            <a:r>
              <a:rPr lang="en-US" dirty="0"/>
              <a:t> la </a:t>
            </a:r>
            <a:r>
              <a:rPr lang="en-US" dirty="0" err="1"/>
              <a:t>comand</a:t>
            </a:r>
            <a:r>
              <a:rPr lang="ro-RO" dirty="0"/>
              <a:t>ă</a:t>
            </a:r>
            <a:r>
              <a:rPr lang="en-US" dirty="0"/>
              <a:t>, tot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cadrelor</a:t>
            </a:r>
            <a:r>
              <a:rPr lang="en-US" dirty="0"/>
              <a:t> </a:t>
            </a:r>
            <a:r>
              <a:rPr lang="en-US" dirty="0" err="1"/>
              <a:t>medicale</a:t>
            </a:r>
            <a:r>
              <a:rPr lang="ro-RO" dirty="0"/>
              <a:t>, p</a:t>
            </a:r>
            <a:r>
              <a:rPr lang="en-US" dirty="0" err="1"/>
              <a:t>entru</a:t>
            </a:r>
            <a:r>
              <a:rPr lang="en-US" dirty="0"/>
              <a:t> </a:t>
            </a:r>
            <a:r>
              <a:rPr lang="en-US" dirty="0" err="1"/>
              <a:t>persoanele</a:t>
            </a:r>
            <a:r>
              <a:rPr lang="en-US" dirty="0"/>
              <a:t> care au </a:t>
            </a:r>
            <a:r>
              <a:rPr lang="en-US" dirty="0" err="1"/>
              <a:t>nevoie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nu </a:t>
            </a:r>
            <a:r>
              <a:rPr lang="ro-RO" dirty="0"/>
              <a:t>îș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o-RO" dirty="0"/>
              <a:t>pot </a:t>
            </a:r>
            <a:r>
              <a:rPr lang="en-US" dirty="0"/>
              <a:t>permit</a:t>
            </a:r>
            <a:r>
              <a:rPr lang="ro-RO" dirty="0"/>
              <a:t>e</a:t>
            </a:r>
            <a:r>
              <a:rPr lang="en-US" dirty="0"/>
              <a:t> un cost de 70 de mii de euro cum </a:t>
            </a:r>
            <a:r>
              <a:rPr lang="en-US" dirty="0" err="1"/>
              <a:t>este</a:t>
            </a:r>
            <a:r>
              <a:rPr lang="en-US" dirty="0"/>
              <a:t> pe pia</a:t>
            </a:r>
            <a:r>
              <a:rPr lang="ro-RO" dirty="0"/>
              <a:t>ță in momentul de față</a:t>
            </a:r>
            <a:r>
              <a:rPr lang="en-US" dirty="0"/>
              <a:t>,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oferii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bra</a:t>
            </a:r>
            <a:r>
              <a:rPr lang="ro-RO" dirty="0"/>
              <a:t>ț</a:t>
            </a:r>
            <a:r>
              <a:rPr lang="en-US" dirty="0"/>
              <a:t> la pre</a:t>
            </a:r>
            <a:r>
              <a:rPr lang="ro-RO" dirty="0"/>
              <a:t>ț</a:t>
            </a:r>
            <a:r>
              <a:rPr lang="en-US" dirty="0"/>
              <a:t>ul de 5mii de euro.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ajunge</a:t>
            </a:r>
            <a:r>
              <a:rPr lang="en-US" dirty="0"/>
              <a:t> la </a:t>
            </a:r>
            <a:r>
              <a:rPr lang="en-US" dirty="0" err="1"/>
              <a:t>cadrele</a:t>
            </a:r>
            <a:r>
              <a:rPr lang="en-US" dirty="0"/>
              <a:t> </a:t>
            </a:r>
            <a:r>
              <a:rPr lang="en-US" dirty="0" err="1"/>
              <a:t>medicale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oferii</a:t>
            </a:r>
            <a:r>
              <a:rPr lang="en-US" dirty="0"/>
              <a:t> </a:t>
            </a:r>
            <a:r>
              <a:rPr lang="en-US" dirty="0" err="1"/>
              <a:t>robotul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construit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test ca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le </a:t>
            </a:r>
            <a:r>
              <a:rPr lang="en-US" dirty="0" err="1"/>
              <a:t>facem</a:t>
            </a:r>
            <a:r>
              <a:rPr lang="en-US" dirty="0"/>
              <a:t> o </a:t>
            </a:r>
            <a:r>
              <a:rPr lang="en-US" dirty="0" err="1"/>
              <a:t>oferta</a:t>
            </a:r>
            <a:r>
              <a:rPr lang="en-US" dirty="0"/>
              <a:t> de contract</a:t>
            </a:r>
            <a:r>
              <a:rPr lang="ro-RO" dirty="0"/>
              <a:t> p</a:t>
            </a:r>
            <a:r>
              <a:rPr lang="en-US" dirty="0"/>
              <a:t>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exemplare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o </a:t>
            </a:r>
            <a:r>
              <a:rPr lang="en-US" dirty="0" err="1"/>
              <a:t>oferta</a:t>
            </a:r>
            <a:r>
              <a:rPr lang="en-US" dirty="0"/>
              <a:t> </a:t>
            </a:r>
            <a:r>
              <a:rPr lang="en-US" dirty="0" err="1"/>
              <a:t>diferit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bra</a:t>
            </a:r>
            <a:r>
              <a:rPr lang="ro-RO" dirty="0"/>
              <a:t>ț</a:t>
            </a:r>
            <a:r>
              <a:rPr lang="en-US" dirty="0"/>
              <a:t>ul bionic.</a:t>
            </a:r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004E0F-FC97-404E-A964-F3844456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42927"/>
            <a:ext cx="5361939" cy="1435947"/>
          </a:xfrm>
        </p:spPr>
        <p:txBody>
          <a:bodyPr/>
          <a:lstStyle/>
          <a:p>
            <a:r>
              <a:rPr lang="en-US" dirty="0" err="1"/>
              <a:t>Competi</a:t>
            </a:r>
            <a:r>
              <a:rPr lang="ro-RO" dirty="0"/>
              <a:t>Ț</a:t>
            </a:r>
            <a:r>
              <a:rPr lang="en-US" dirty="0" err="1"/>
              <a:t>ia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ADE06-A8E9-4D05-AFFE-1E2658E0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47CE5-1EF7-4DC2-A654-912AF4046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2078875"/>
            <a:ext cx="5194300" cy="3798888"/>
          </a:xfrm>
        </p:spPr>
        <p:txBody>
          <a:bodyPr/>
          <a:lstStyle/>
          <a:p>
            <a:r>
              <a:rPr lang="ro-RO" dirty="0"/>
              <a:t>Î</a:t>
            </a:r>
            <a:r>
              <a:rPr lang="en-US" dirty="0"/>
              <a:t>n Rom</a:t>
            </a:r>
            <a:r>
              <a:rPr lang="ro-RO" dirty="0"/>
              <a:t>â</a:t>
            </a:r>
            <a:r>
              <a:rPr lang="en-US" dirty="0" err="1"/>
              <a:t>nia</a:t>
            </a:r>
            <a:r>
              <a:rPr lang="en-US" dirty="0"/>
              <a:t> </a:t>
            </a:r>
            <a:r>
              <a:rPr lang="en-US" dirty="0" err="1"/>
              <a:t>singurul</a:t>
            </a:r>
            <a:r>
              <a:rPr lang="en-US" dirty="0"/>
              <a:t> competitor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robotul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echipe</a:t>
            </a:r>
            <a:r>
              <a:rPr lang="en-US" dirty="0"/>
              <a:t> de </a:t>
            </a:r>
            <a:r>
              <a:rPr lang="ro-RO" dirty="0"/>
              <a:t>r</a:t>
            </a:r>
            <a:r>
              <a:rPr lang="en-US" dirty="0" err="1"/>
              <a:t>obotic</a:t>
            </a:r>
            <a:r>
              <a:rPr lang="ro-RO" dirty="0"/>
              <a:t>ă</a:t>
            </a:r>
            <a:r>
              <a:rPr lang="en-US" dirty="0"/>
              <a:t> din </a:t>
            </a:r>
            <a:r>
              <a:rPr lang="en-US" dirty="0" err="1"/>
              <a:t>Bucuresti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Echo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util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eficient</a:t>
            </a:r>
            <a:r>
              <a:rPr lang="en-US" dirty="0"/>
              <a:t> </a:t>
            </a:r>
            <a:r>
              <a:rPr lang="en-US" dirty="0" err="1"/>
              <a:t>decat</a:t>
            </a:r>
            <a:r>
              <a:rPr lang="en-US" dirty="0"/>
              <a:t> </a:t>
            </a:r>
            <a:r>
              <a:rPr lang="en-US" dirty="0" err="1"/>
              <a:t>Sorana</a:t>
            </a:r>
            <a:r>
              <a:rPr lang="en-US" dirty="0"/>
              <a:t>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robot </a:t>
            </a:r>
            <a:r>
              <a:rPr lang="en-US" dirty="0" err="1"/>
              <a:t>umanoid</a:t>
            </a:r>
            <a:r>
              <a:rPr lang="ro-RO" dirty="0"/>
              <a:t>,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interac</a:t>
            </a:r>
            <a:r>
              <a:rPr lang="ro-RO" dirty="0"/>
              <a:t>ț</a:t>
            </a:r>
            <a:r>
              <a:rPr lang="en-US" dirty="0" err="1"/>
              <a:t>iona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</a:t>
            </a:r>
            <a:r>
              <a:rPr lang="en-US" dirty="0"/>
              <a:t>-un mod familiar cu </a:t>
            </a:r>
            <a:r>
              <a:rPr lang="en-US" dirty="0" err="1"/>
              <a:t>pacientul</a:t>
            </a:r>
            <a:r>
              <a:rPr lang="en-US" dirty="0"/>
              <a:t>, </a:t>
            </a:r>
            <a:r>
              <a:rPr lang="en-US" dirty="0" err="1"/>
              <a:t>oferindu</a:t>
            </a:r>
            <a:r>
              <a:rPr lang="en-US" dirty="0"/>
              <a:t>-</a:t>
            </a:r>
            <a:r>
              <a:rPr lang="ro-RO" dirty="0"/>
              <a:t>i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informa</a:t>
            </a:r>
            <a:r>
              <a:rPr lang="ro-RO" dirty="0"/>
              <a:t>ț</a:t>
            </a:r>
            <a:r>
              <a:rPr lang="en-US" dirty="0"/>
              <a:t>ii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inteligen</a:t>
            </a:r>
            <a:r>
              <a:rPr lang="ro-RO" dirty="0"/>
              <a:t>ț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r>
              <a:rPr lang="en-U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17A982-2F98-43E4-A528-16498DC2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06040" cy="3435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C947D9-8B54-4A15-8073-99BD7823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2623078"/>
            <a:ext cx="2819400" cy="4234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4CABF9-BDE0-45D0-BB64-63407FBA7379}"/>
              </a:ext>
            </a:extLst>
          </p:cNvPr>
          <p:cNvSpPr txBox="1"/>
          <p:nvPr/>
        </p:nvSpPr>
        <p:spPr>
          <a:xfrm>
            <a:off x="2606040" y="1049929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SORANA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B3F81B-5589-4CC5-A2BE-2B65D4F294FC}"/>
              </a:ext>
            </a:extLst>
          </p:cNvPr>
          <p:cNvSpPr txBox="1"/>
          <p:nvPr/>
        </p:nvSpPr>
        <p:spPr>
          <a:xfrm>
            <a:off x="1416246" y="4854230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ECHO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2E412-C35A-4449-8492-D34C9D35A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6144" y="5642144"/>
            <a:ext cx="1215856" cy="12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5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Finan</a:t>
            </a:r>
            <a:r>
              <a:rPr lang="ro-RO" sz="4800" dirty="0"/>
              <a:t>ț</a:t>
            </a:r>
            <a:r>
              <a:rPr lang="en-US" sz="4800" dirty="0"/>
              <a:t>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C7827-E894-44E7-8031-F08C02631FEC}"/>
              </a:ext>
            </a:extLst>
          </p:cNvPr>
          <p:cNvSpPr txBox="1"/>
          <p:nvPr/>
        </p:nvSpPr>
        <p:spPr>
          <a:xfrm>
            <a:off x="152401" y="2240280"/>
            <a:ext cx="114450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0" i="0" dirty="0">
                <a:effectLst/>
                <a:latin typeface="Whitney"/>
              </a:rPr>
              <a:t>Suma de care avem nevoie pentru un exemplar este </a:t>
            </a:r>
            <a:r>
              <a:rPr lang="en-US" sz="2400" b="0" i="0" dirty="0">
                <a:effectLst/>
                <a:latin typeface="Whitney"/>
              </a:rPr>
              <a:t>10000lei, care </a:t>
            </a:r>
            <a:r>
              <a:rPr lang="en-US" sz="2400" b="0" i="0" dirty="0" err="1">
                <a:effectLst/>
                <a:latin typeface="Whitney"/>
              </a:rPr>
              <a:t>mai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apoi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sa</a:t>
            </a:r>
            <a:r>
              <a:rPr lang="en-US" sz="2400" b="0" i="0" dirty="0">
                <a:effectLst/>
                <a:latin typeface="Whitney"/>
              </a:rPr>
              <a:t> fie pus </a:t>
            </a:r>
            <a:r>
              <a:rPr lang="en-US" sz="2400" b="0" i="0" dirty="0" err="1">
                <a:effectLst/>
                <a:latin typeface="Whitney"/>
              </a:rPr>
              <a:t>spre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vanzare</a:t>
            </a:r>
            <a:r>
              <a:rPr lang="en-US" sz="2400" b="0" i="0" dirty="0">
                <a:effectLst/>
                <a:latin typeface="Whitney"/>
              </a:rPr>
              <a:t> cu 15-20 mii de lei.  </a:t>
            </a:r>
            <a:r>
              <a:rPr lang="en-US" sz="2400" b="0" i="0" dirty="0" err="1">
                <a:effectLst/>
                <a:latin typeface="Whitney"/>
              </a:rPr>
              <a:t>Ceea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ce</a:t>
            </a:r>
            <a:r>
              <a:rPr lang="en-US" sz="2400" b="0" i="0" dirty="0">
                <a:effectLst/>
                <a:latin typeface="Whitney"/>
              </a:rPr>
              <a:t> ne-</a:t>
            </a:r>
            <a:r>
              <a:rPr lang="en-US" sz="2400" b="0" i="0" dirty="0" err="1">
                <a:effectLst/>
                <a:latin typeface="Whitney"/>
              </a:rPr>
              <a:t>ar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aduce</a:t>
            </a:r>
            <a:r>
              <a:rPr lang="en-US" sz="2400" b="0" i="0" dirty="0">
                <a:effectLst/>
                <a:latin typeface="Whitney"/>
              </a:rPr>
              <a:t> un profit de 5-10 mii de lei/</a:t>
            </a:r>
            <a:r>
              <a:rPr lang="en-US" sz="2400" b="0" i="0" dirty="0" err="1">
                <a:effectLst/>
                <a:latin typeface="Whitney"/>
              </a:rPr>
              <a:t>buc</a:t>
            </a:r>
            <a:r>
              <a:rPr lang="en-US" sz="2400" b="0" i="0" dirty="0">
                <a:effectLst/>
                <a:latin typeface="Whitney"/>
              </a:rPr>
              <a:t>.  Bani pe care </a:t>
            </a:r>
            <a:r>
              <a:rPr lang="en-US" sz="2400" b="0" i="0" dirty="0" err="1">
                <a:effectLst/>
                <a:latin typeface="Whitney"/>
              </a:rPr>
              <a:t>i</a:t>
            </a:r>
            <a:r>
              <a:rPr lang="en-US" sz="2400" b="0" i="0" dirty="0">
                <a:effectLst/>
                <a:latin typeface="Whitney"/>
              </a:rPr>
              <a:t>-am </a:t>
            </a:r>
            <a:r>
              <a:rPr lang="en-US" sz="2400" b="0" i="0" dirty="0" err="1">
                <a:effectLst/>
                <a:latin typeface="Whitney"/>
              </a:rPr>
              <a:t>investi</a:t>
            </a:r>
            <a:r>
              <a:rPr lang="en-US" sz="2400" b="0" i="0" dirty="0">
                <a:effectLst/>
                <a:latin typeface="Whitney"/>
              </a:rPr>
              <a:t> in </a:t>
            </a:r>
            <a:r>
              <a:rPr lang="en-US" sz="2400" b="0" i="0" dirty="0" err="1">
                <a:effectLst/>
                <a:latin typeface="Whitney"/>
              </a:rPr>
              <a:t>imprimante</a:t>
            </a:r>
            <a:r>
              <a:rPr lang="en-US" sz="2400" b="0" i="0" dirty="0">
                <a:effectLst/>
                <a:latin typeface="Whitney"/>
              </a:rPr>
              <a:t> 3D </a:t>
            </a:r>
            <a:r>
              <a:rPr lang="en-US" sz="2400" b="0" i="0" dirty="0" err="1">
                <a:effectLst/>
                <a:latin typeface="Whitney"/>
              </a:rPr>
              <a:t>pentru</a:t>
            </a:r>
            <a:r>
              <a:rPr lang="en-US" sz="2400" b="0" i="0" dirty="0">
                <a:effectLst/>
                <a:latin typeface="Whitney"/>
              </a:rPr>
              <a:t> a </a:t>
            </a:r>
            <a:r>
              <a:rPr lang="en-US" sz="2400" b="0" i="0" dirty="0" err="1">
                <a:effectLst/>
                <a:latin typeface="Whitney"/>
              </a:rPr>
              <a:t>putea</a:t>
            </a:r>
            <a:r>
              <a:rPr lang="en-US" sz="2400" b="0" i="0" dirty="0">
                <a:effectLst/>
                <a:latin typeface="Whitney"/>
              </a:rPr>
              <a:t>  da </a:t>
            </a:r>
            <a:r>
              <a:rPr lang="en-US" sz="2400" b="0" i="0" dirty="0" err="1">
                <a:effectLst/>
                <a:latin typeface="Whitney"/>
              </a:rPr>
              <a:t>mai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multe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piese</a:t>
            </a:r>
            <a:r>
              <a:rPr lang="en-US" sz="2400" b="0" i="0" dirty="0">
                <a:effectLst/>
                <a:latin typeface="Whitney"/>
              </a:rPr>
              <a:t> la print </a:t>
            </a:r>
            <a:r>
              <a:rPr lang="en-US" sz="2400" b="0" i="0" dirty="0" err="1">
                <a:effectLst/>
                <a:latin typeface="Whitney"/>
              </a:rPr>
              <a:t>si</a:t>
            </a:r>
            <a:r>
              <a:rPr lang="en-US" sz="2400" b="0" i="0" dirty="0">
                <a:effectLst/>
                <a:latin typeface="Whitney"/>
              </a:rPr>
              <a:t> de a </a:t>
            </a:r>
            <a:r>
              <a:rPr lang="en-US" sz="2400" b="0" i="0" dirty="0" err="1">
                <a:effectLst/>
                <a:latin typeface="Whitney"/>
              </a:rPr>
              <a:t>realiza</a:t>
            </a:r>
            <a:r>
              <a:rPr lang="en-US" sz="2400" b="0" i="0" dirty="0">
                <a:effectLst/>
                <a:latin typeface="Whitney"/>
              </a:rPr>
              <a:t> un exemplar </a:t>
            </a:r>
            <a:r>
              <a:rPr lang="en-US" sz="2400" b="0" i="0" dirty="0" err="1">
                <a:effectLst/>
                <a:latin typeface="Whitney"/>
              </a:rPr>
              <a:t>mult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mai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repede</a:t>
            </a:r>
            <a:r>
              <a:rPr lang="en-US" sz="2400" dirty="0">
                <a:latin typeface="Whitney"/>
              </a:rPr>
              <a:t> </a:t>
            </a:r>
            <a:r>
              <a:rPr lang="en-US" sz="2400" b="0" i="0" dirty="0">
                <a:effectLst/>
                <a:latin typeface="Whitney"/>
              </a:rPr>
              <a:t>(</a:t>
            </a:r>
            <a:r>
              <a:rPr lang="en-US" sz="2400" b="0" i="0" dirty="0" err="1">
                <a:effectLst/>
                <a:latin typeface="Whitney"/>
              </a:rPr>
              <a:t>aprox</a:t>
            </a:r>
            <a:r>
              <a:rPr lang="en-US" sz="2400" b="0" i="0" dirty="0">
                <a:effectLst/>
                <a:latin typeface="Whitney"/>
              </a:rPr>
              <a:t> 2-3 </a:t>
            </a:r>
            <a:r>
              <a:rPr lang="en-US" sz="2400" b="0" i="0" dirty="0" err="1">
                <a:effectLst/>
                <a:latin typeface="Whitney"/>
              </a:rPr>
              <a:t>luni</a:t>
            </a:r>
            <a:r>
              <a:rPr lang="en-US" sz="2400" b="0" i="0" dirty="0">
                <a:effectLst/>
                <a:latin typeface="Whitney"/>
              </a:rPr>
              <a:t>). </a:t>
            </a:r>
            <a:r>
              <a:rPr lang="en-US" sz="2400" b="0" i="0" dirty="0" err="1">
                <a:effectLst/>
                <a:latin typeface="Whitney"/>
              </a:rPr>
              <a:t>Iar</a:t>
            </a:r>
            <a:r>
              <a:rPr lang="en-US" sz="2400" b="0" i="0" dirty="0">
                <a:effectLst/>
                <a:latin typeface="Whitney"/>
              </a:rPr>
              <a:t> in </a:t>
            </a:r>
            <a:r>
              <a:rPr lang="en-US" sz="2400" b="0" i="0" dirty="0" err="1">
                <a:effectLst/>
                <a:latin typeface="Whitney"/>
              </a:rPr>
              <a:t>primul</a:t>
            </a:r>
            <a:r>
              <a:rPr lang="en-US" sz="2400" b="0" i="0" dirty="0">
                <a:effectLst/>
                <a:latin typeface="Whitney"/>
              </a:rPr>
              <a:t> an am </a:t>
            </a:r>
            <a:r>
              <a:rPr lang="en-US" sz="2400" b="0" i="0" dirty="0" err="1">
                <a:effectLst/>
                <a:latin typeface="Whitney"/>
              </a:rPr>
              <a:t>putea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realiza</a:t>
            </a:r>
            <a:r>
              <a:rPr lang="en-US" sz="2400" b="0" i="0" dirty="0">
                <a:effectLst/>
                <a:latin typeface="Whitney"/>
              </a:rPr>
              <a:t> 5 </a:t>
            </a:r>
            <a:r>
              <a:rPr lang="en-US" sz="2400" b="0" i="0" dirty="0" err="1">
                <a:effectLst/>
                <a:latin typeface="Whitney"/>
              </a:rPr>
              <a:t>roboti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ro-RO" sz="2400" b="0" i="0" dirty="0">
                <a:effectLst/>
                <a:latin typeface="Whitney"/>
              </a:rPr>
              <a:t>cu aproximativ </a:t>
            </a:r>
            <a:r>
              <a:rPr lang="en-US" sz="2400" b="0" i="0" dirty="0">
                <a:effectLst/>
                <a:latin typeface="Whitney"/>
              </a:rPr>
              <a:t>70000 de lei </a:t>
            </a:r>
            <a:r>
              <a:rPr lang="en-US" sz="2400" b="0" i="0" dirty="0" err="1">
                <a:effectLst/>
                <a:latin typeface="Whitney"/>
              </a:rPr>
              <a:t>si</a:t>
            </a:r>
            <a:r>
              <a:rPr lang="en-US" sz="2400" b="0" i="0" dirty="0">
                <a:effectLst/>
                <a:latin typeface="Whitney"/>
              </a:rPr>
              <a:t> un cost de </a:t>
            </a:r>
            <a:r>
              <a:rPr lang="en-US" sz="2400" b="0" i="0" dirty="0" err="1">
                <a:effectLst/>
                <a:latin typeface="Whitney"/>
              </a:rPr>
              <a:t>productie</a:t>
            </a:r>
            <a:r>
              <a:rPr lang="en-US" sz="2400" b="0" i="0" dirty="0">
                <a:effectLst/>
                <a:latin typeface="Whitney"/>
              </a:rPr>
              <a:t> de 100000 de lei/an.  </a:t>
            </a:r>
            <a:r>
              <a:rPr lang="en-US" sz="2400" b="0" i="0" dirty="0" err="1">
                <a:effectLst/>
                <a:latin typeface="Whitney"/>
              </a:rPr>
              <a:t>Ceea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ce</a:t>
            </a:r>
            <a:r>
              <a:rPr lang="en-US" sz="2400" b="0" i="0" dirty="0">
                <a:effectLst/>
                <a:latin typeface="Whitney"/>
              </a:rPr>
              <a:t> ne-</a:t>
            </a:r>
            <a:r>
              <a:rPr lang="en-US" sz="2400" b="0" i="0" dirty="0" err="1">
                <a:effectLst/>
                <a:latin typeface="Whitney"/>
              </a:rPr>
              <a:t>ar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aduce</a:t>
            </a:r>
            <a:r>
              <a:rPr lang="en-US" sz="2400" b="0" i="0" dirty="0">
                <a:effectLst/>
                <a:latin typeface="Whitney"/>
              </a:rPr>
              <a:t> un profit de 30000lei pe an/ 2.500 lei pe </a:t>
            </a:r>
            <a:r>
              <a:rPr lang="en-US" sz="2400" b="0" i="0" dirty="0" err="1">
                <a:effectLst/>
                <a:latin typeface="Whitney"/>
              </a:rPr>
              <a:t>luna</a:t>
            </a:r>
            <a:r>
              <a:rPr lang="en-US" sz="2400" b="0" i="0" dirty="0">
                <a:effectLst/>
                <a:latin typeface="Whitney"/>
              </a:rPr>
              <a:t>. Nu e </a:t>
            </a:r>
            <a:r>
              <a:rPr lang="en-US" sz="2400" b="0" i="0" dirty="0" err="1">
                <a:effectLst/>
                <a:latin typeface="Whitney"/>
              </a:rPr>
              <a:t>foarte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mult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dar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investitia</a:t>
            </a:r>
            <a:r>
              <a:rPr lang="en-US" sz="2400" b="0" i="0" dirty="0">
                <a:effectLst/>
                <a:latin typeface="Whitney"/>
              </a:rPr>
              <a:t> in </a:t>
            </a:r>
            <a:r>
              <a:rPr lang="en-US" sz="2400" b="0" i="0" dirty="0" err="1">
                <a:effectLst/>
                <a:latin typeface="Whitney"/>
              </a:rPr>
              <a:t>imprimante</a:t>
            </a:r>
            <a:r>
              <a:rPr lang="en-US" sz="2400" b="0" i="0" dirty="0">
                <a:effectLst/>
                <a:latin typeface="Whitney"/>
              </a:rPr>
              <a:t> se face </a:t>
            </a:r>
            <a:r>
              <a:rPr lang="en-US" sz="2400" b="0" i="0" dirty="0" err="1">
                <a:effectLst/>
                <a:latin typeface="Whitney"/>
              </a:rPr>
              <a:t>doar</a:t>
            </a:r>
            <a:r>
              <a:rPr lang="en-US" sz="2400" b="0" i="0" dirty="0">
                <a:effectLst/>
                <a:latin typeface="Whitney"/>
              </a:rPr>
              <a:t> o </a:t>
            </a:r>
            <a:r>
              <a:rPr lang="en-US" sz="2400" b="0" i="0" dirty="0" err="1">
                <a:effectLst/>
                <a:latin typeface="Whitney"/>
              </a:rPr>
              <a:t>singura</a:t>
            </a:r>
            <a:r>
              <a:rPr lang="en-US" sz="2400" b="0" i="0" dirty="0">
                <a:effectLst/>
                <a:latin typeface="Whitney"/>
              </a:rPr>
              <a:t> data, </a:t>
            </a:r>
            <a:r>
              <a:rPr lang="en-US" sz="2400" b="0" i="0" dirty="0" err="1">
                <a:effectLst/>
                <a:latin typeface="Whitney"/>
              </a:rPr>
              <a:t>asa</a:t>
            </a:r>
            <a:r>
              <a:rPr lang="en-US" sz="2400" b="0" i="0" dirty="0">
                <a:effectLst/>
                <a:latin typeface="Whitney"/>
              </a:rPr>
              <a:t> ca </a:t>
            </a:r>
            <a:r>
              <a:rPr lang="en-US" sz="2400" b="0" i="0" dirty="0" err="1">
                <a:effectLst/>
                <a:latin typeface="Whitney"/>
              </a:rPr>
              <a:t>urmatorul</a:t>
            </a:r>
            <a:r>
              <a:rPr lang="en-US" sz="2400" b="0" i="0" dirty="0">
                <a:effectLst/>
                <a:latin typeface="Whitney"/>
              </a:rPr>
              <a:t> an </a:t>
            </a:r>
            <a:r>
              <a:rPr lang="en-US" sz="2400" b="0" i="0" dirty="0" err="1">
                <a:effectLst/>
                <a:latin typeface="Whitney"/>
              </a:rPr>
              <a:t>profitul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ar</a:t>
            </a:r>
            <a:r>
              <a:rPr lang="en-US" sz="2400" b="0" i="0" dirty="0">
                <a:effectLst/>
                <a:latin typeface="Whitney"/>
              </a:rPr>
              <a:t> </a:t>
            </a:r>
            <a:r>
              <a:rPr lang="en-US" sz="2400" b="0" i="0" dirty="0" err="1">
                <a:effectLst/>
                <a:latin typeface="Whitney"/>
              </a:rPr>
              <a:t>creste</a:t>
            </a:r>
            <a:r>
              <a:rPr lang="en-US" sz="2400" b="0" i="0" dirty="0">
                <a:effectLst/>
                <a:latin typeface="Whitney"/>
              </a:rPr>
              <a:t> cu </a:t>
            </a:r>
            <a:r>
              <a:rPr lang="en-US" sz="2400" b="0" i="0" dirty="0" err="1">
                <a:effectLst/>
                <a:latin typeface="Whitney"/>
              </a:rPr>
              <a:t>aproximativ</a:t>
            </a:r>
            <a:r>
              <a:rPr lang="en-US" sz="2400" b="0" i="0" dirty="0">
                <a:effectLst/>
                <a:latin typeface="Whitney"/>
              </a:rPr>
              <a:t> 10000 lei.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FBD36-214B-435A-9912-2A3D3FDE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144" y="5642144"/>
            <a:ext cx="1215856" cy="12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560" y="365125"/>
            <a:ext cx="6187441" cy="573989"/>
          </a:xfrm>
        </p:spPr>
        <p:txBody>
          <a:bodyPr/>
          <a:lstStyle/>
          <a:p>
            <a:r>
              <a:rPr lang="en-US" dirty="0" err="1"/>
              <a:t>Echipa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E03BD-CC8E-4DCB-BD1B-D75EABCD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954" y="939114"/>
            <a:ext cx="2047315" cy="3639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388EF-9F00-4513-8426-4263278D9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036" y="939114"/>
            <a:ext cx="1692266" cy="3760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A5372D-675B-49A4-AEE5-5DDBAABE7652}"/>
              </a:ext>
            </a:extLst>
          </p:cNvPr>
          <p:cNvSpPr txBox="1"/>
          <p:nvPr/>
        </p:nvSpPr>
        <p:spPr>
          <a:xfrm>
            <a:off x="1438855" y="4699705"/>
            <a:ext cx="15834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/>
              <a:t>Preda Bogdan</a:t>
            </a:r>
          </a:p>
          <a:p>
            <a:pPr algn="ctr"/>
            <a:r>
              <a:rPr lang="en-US" dirty="0" err="1"/>
              <a:t>Printare</a:t>
            </a:r>
            <a:r>
              <a:rPr lang="en-US" dirty="0"/>
              <a:t> 3D</a:t>
            </a:r>
          </a:p>
          <a:p>
            <a:pPr algn="ctr"/>
            <a:r>
              <a:rPr lang="en-US" dirty="0" err="1"/>
              <a:t>Asamblare</a:t>
            </a:r>
            <a:endParaRPr lang="en-US" dirty="0"/>
          </a:p>
          <a:p>
            <a:pPr algn="ctr"/>
            <a:r>
              <a:rPr lang="en-US" dirty="0" err="1"/>
              <a:t>Programare</a:t>
            </a:r>
            <a:endParaRPr lang="en-US" dirty="0"/>
          </a:p>
          <a:p>
            <a:pPr algn="ctr"/>
            <a:r>
              <a:rPr lang="en-US" dirty="0" err="1"/>
              <a:t>Antreprenor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D0CD3-2C30-4B19-B4AD-B7EFC72FE1A1}"/>
              </a:ext>
            </a:extLst>
          </p:cNvPr>
          <p:cNvSpPr txBox="1"/>
          <p:nvPr/>
        </p:nvSpPr>
        <p:spPr>
          <a:xfrm>
            <a:off x="9606941" y="4696964"/>
            <a:ext cx="1673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 err="1"/>
              <a:t>Alupoaie</a:t>
            </a:r>
            <a:r>
              <a:rPr lang="en-US" b="1" i="1" u="sng" dirty="0"/>
              <a:t> Paul</a:t>
            </a:r>
          </a:p>
          <a:p>
            <a:pPr algn="ctr"/>
            <a:r>
              <a:rPr lang="en-US" dirty="0" err="1"/>
              <a:t>Asamblare</a:t>
            </a:r>
            <a:endParaRPr lang="en-US" dirty="0"/>
          </a:p>
          <a:p>
            <a:pPr algn="ctr"/>
            <a:r>
              <a:rPr lang="en-US" dirty="0"/>
              <a:t>Marketing</a:t>
            </a:r>
          </a:p>
          <a:p>
            <a:pPr algn="ctr"/>
            <a:r>
              <a:rPr lang="en-US" dirty="0" err="1"/>
              <a:t>Antreprenor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B5B2B-B72F-4AC1-8790-2077727DEFC1}"/>
              </a:ext>
            </a:extLst>
          </p:cNvPr>
          <p:cNvSpPr txBox="1"/>
          <p:nvPr/>
        </p:nvSpPr>
        <p:spPr>
          <a:xfrm>
            <a:off x="5654729" y="4696965"/>
            <a:ext cx="13197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Preda Vlad</a:t>
            </a:r>
          </a:p>
          <a:p>
            <a:r>
              <a:rPr lang="en-US" dirty="0" err="1"/>
              <a:t>Printare</a:t>
            </a:r>
            <a:r>
              <a:rPr lang="en-US" dirty="0"/>
              <a:t> 3D</a:t>
            </a:r>
          </a:p>
          <a:p>
            <a:r>
              <a:rPr lang="en-US" dirty="0" err="1"/>
              <a:t>Asamblare</a:t>
            </a:r>
            <a:endParaRPr lang="en-US" dirty="0"/>
          </a:p>
          <a:p>
            <a:r>
              <a:rPr lang="en-US" dirty="0"/>
              <a:t>More soon..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CDE1CD-5887-474D-AB69-18AEF1403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8050" y="5734050"/>
            <a:ext cx="1123950" cy="1123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3A6D0-7581-4A95-9C98-B0A290675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438" y="877414"/>
            <a:ext cx="2150028" cy="36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12205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sz="4000" spc="300" dirty="0"/>
              <a:t>V</a:t>
            </a:r>
            <a:r>
              <a:rPr lang="ro-RO" sz="4000" spc="300" dirty="0"/>
              <a:t>Ă</a:t>
            </a:r>
            <a:r>
              <a:rPr lang="en-US" sz="4000" spc="300" dirty="0"/>
              <a:t> </a:t>
            </a:r>
            <a:r>
              <a:rPr lang="en-US" sz="4000" spc="300" dirty="0" err="1"/>
              <a:t>Mul</a:t>
            </a:r>
            <a:r>
              <a:rPr lang="ro-RO" sz="4000" spc="300" dirty="0"/>
              <a:t>Ț</a:t>
            </a:r>
            <a:r>
              <a:rPr lang="en-US" sz="4000" spc="300" dirty="0" err="1"/>
              <a:t>umim</a:t>
            </a:r>
            <a:r>
              <a:rPr lang="en-US" sz="4000" spc="300" dirty="0"/>
              <a:t> </a:t>
            </a:r>
            <a:r>
              <a:rPr lang="en-US" sz="4000" spc="300" dirty="0" err="1"/>
              <a:t>pentru</a:t>
            </a:r>
            <a:r>
              <a:rPr lang="en-US" sz="4000" spc="300" dirty="0"/>
              <a:t> </a:t>
            </a:r>
            <a:r>
              <a:rPr lang="en-US" sz="4000" spc="300" dirty="0" err="1"/>
              <a:t>aten</a:t>
            </a:r>
            <a:r>
              <a:rPr lang="ro-RO" sz="4000" spc="300" dirty="0"/>
              <a:t>Ț</a:t>
            </a:r>
            <a:r>
              <a:rPr lang="en-US" sz="4000" spc="300" dirty="0" err="1"/>
              <a:t>ia</a:t>
            </a:r>
            <a:r>
              <a:rPr lang="en-US" sz="4000" spc="300" dirty="0"/>
              <a:t> </a:t>
            </a:r>
            <a:r>
              <a:rPr lang="en-US" sz="4000" spc="300" dirty="0" err="1"/>
              <a:t>acordat</a:t>
            </a:r>
            <a:r>
              <a:rPr lang="ro-RO" sz="4000" spc="300" dirty="0"/>
              <a:t>ă</a:t>
            </a:r>
            <a:r>
              <a:rPr lang="en-US" sz="4000" spc="300" dirty="0"/>
              <a:t>!</a:t>
            </a:r>
          </a:p>
        </p:txBody>
      </p:sp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 dirty="0"/>
              <a:t>e</a:t>
            </a:r>
            <a:r>
              <a:rPr lang="en-US" dirty="0" err="1"/>
              <a:t>cho.robot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0745614878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echo3drobot@gmail.com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59B1DA-C41D-43FD-AD56-72FF08D5F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4763" y="3237564"/>
            <a:ext cx="731521" cy="7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140</TotalTime>
  <Words>799</Words>
  <Application>Microsoft Office PowerPoint</Application>
  <PresentationFormat>Widescreen</PresentationFormat>
  <Paragraphs>51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Whitney</vt:lpstr>
      <vt:lpstr>Wingdings</vt:lpstr>
      <vt:lpstr>Office Theme</vt:lpstr>
      <vt:lpstr>ADD TITLE </vt:lpstr>
      <vt:lpstr>Introducere</vt:lpstr>
      <vt:lpstr>Oportunitatea</vt:lpstr>
      <vt:lpstr>PowerPoint Presentation</vt:lpstr>
      <vt:lpstr>Potențialul</vt:lpstr>
      <vt:lpstr>CompetiȚia</vt:lpstr>
      <vt:lpstr>Finanțe</vt:lpstr>
      <vt:lpstr>Echipa</vt:lpstr>
      <vt:lpstr>VĂ MulȚumim pentru atenȚia acordată!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Preda Bogdan</dc:creator>
  <cp:lastModifiedBy>Preda Bogdan</cp:lastModifiedBy>
  <cp:revision>16</cp:revision>
  <dcterms:created xsi:type="dcterms:W3CDTF">2021-02-27T21:24:51Z</dcterms:created>
  <dcterms:modified xsi:type="dcterms:W3CDTF">2021-02-28T11:34:12Z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